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0691812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854748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072080" y="4386240"/>
            <a:ext cx="854748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5184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72080" y="438624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451840" y="438624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962160" y="231408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852600" y="231408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072080" y="438624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962160" y="438624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852600" y="438624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1072080" y="2314080"/>
            <a:ext cx="8547480" cy="3967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CH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854748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417096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451840" y="2314080"/>
            <a:ext cx="417096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072080" y="632520"/>
            <a:ext cx="8760600" cy="529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CH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451840" y="2314080"/>
            <a:ext cx="417096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1072080" y="438624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072080" y="2314080"/>
            <a:ext cx="8547480" cy="3967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CH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417096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45184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451840" y="438624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45184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1072080" y="4386240"/>
            <a:ext cx="854748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854748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072080" y="4386240"/>
            <a:ext cx="854748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45184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072080" y="438624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451840" y="438624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962160" y="231408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852600" y="231408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1072080" y="438624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962160" y="438624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852600" y="4386240"/>
            <a:ext cx="275220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854748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417096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51840" y="2314080"/>
            <a:ext cx="417096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072080" y="632520"/>
            <a:ext cx="8760600" cy="529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CH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451840" y="2314080"/>
            <a:ext cx="417096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072080" y="438624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417096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5184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51840" y="438624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51840" y="2314080"/>
            <a:ext cx="417096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072080" y="4386240"/>
            <a:ext cx="8547480" cy="189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143360" y="4072680"/>
            <a:ext cx="8476200" cy="1302840"/>
          </a:xfrm>
          <a:prstGeom prst="rect">
            <a:avLst/>
          </a:prstGeom>
        </p:spPr>
        <p:txBody>
          <a:bodyPr lIns="0" rIns="0" tIns="0" bIns="0" anchor="ctr">
            <a:normAutofit fontScale="80000"/>
          </a:bodyPr>
          <a:p>
            <a:r>
              <a:rPr b="1" lang="fr-CH" sz="4340" spc="-1" strike="noStrike">
                <a:solidFill>
                  <a:srgbClr val="333333"/>
                </a:solidFill>
                <a:latin typeface="Noto Sans Regular"/>
              </a:rPr>
              <a:t>Cliquez pour éditer le format du texte-titre</a:t>
            </a:r>
            <a:endParaRPr b="1" lang="fr-CH" sz="434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143360" y="5701320"/>
            <a:ext cx="8476200" cy="888840"/>
          </a:xfrm>
          <a:prstGeom prst="rect">
            <a:avLst/>
          </a:prstGeom>
        </p:spPr>
        <p:txBody>
          <a:bodyPr lIns="0" rIns="0" tIns="0" bIns="0">
            <a:normAutofit fontScale="13000"/>
          </a:bodyPr>
          <a:p>
            <a:pPr marL="432000" indent="-324000">
              <a:spcAft>
                <a:spcPts val="1695"/>
              </a:spcAft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fr-CH" sz="2170" spc="-1" strike="noStrike">
                <a:solidFill>
                  <a:srgbClr val="333333"/>
                </a:solidFill>
                <a:latin typeface="Noto Sans Bold"/>
              </a:rPr>
              <a:t>Cliquez pour éditer le format du plan de texte</a:t>
            </a:r>
            <a:endParaRPr b="0" lang="fr-CH" sz="2170" spc="-1" strike="noStrike">
              <a:solidFill>
                <a:srgbClr val="333333"/>
              </a:solidFill>
              <a:latin typeface="Noto Sans Bold"/>
            </a:endParaRPr>
          </a:p>
          <a:p>
            <a:pPr lvl="1" marL="864000" indent="-324000">
              <a:spcAft>
                <a:spcPts val="1349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CH" sz="2170" spc="-1" strike="noStrike">
                <a:solidFill>
                  <a:srgbClr val="333333"/>
                </a:solidFill>
                <a:latin typeface="Noto Sans Bold"/>
              </a:rPr>
              <a:t>Second niveau de plan</a:t>
            </a:r>
            <a:endParaRPr b="0" lang="fr-CH" sz="2170" spc="-1" strike="noStrike">
              <a:solidFill>
                <a:srgbClr val="333333"/>
              </a:solidFill>
              <a:latin typeface="Noto Sans Bold"/>
            </a:endParaRPr>
          </a:p>
          <a:p>
            <a:pPr lvl="2" marL="1296000" indent="-288000">
              <a:spcAft>
                <a:spcPts val="1009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CH" sz="2170" spc="-1" strike="noStrike">
                <a:solidFill>
                  <a:srgbClr val="333333"/>
                </a:solidFill>
                <a:latin typeface="Noto Sans Bold"/>
              </a:rPr>
              <a:t>Troisième niveau de plan</a:t>
            </a:r>
            <a:endParaRPr b="0" lang="fr-CH" sz="2170" spc="-1" strike="noStrike">
              <a:solidFill>
                <a:srgbClr val="333333"/>
              </a:solidFill>
              <a:latin typeface="Noto Sans Bold"/>
            </a:endParaRPr>
          </a:p>
          <a:p>
            <a:pPr lvl="3" marL="1728000" indent="-216000">
              <a:spcAft>
                <a:spcPts val="669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CH" sz="2170" spc="-1" strike="noStrike">
                <a:solidFill>
                  <a:srgbClr val="333333"/>
                </a:solidFill>
                <a:latin typeface="Noto Sans Bold"/>
              </a:rPr>
              <a:t>Quatrième niveau de plan</a:t>
            </a:r>
            <a:endParaRPr b="0" lang="fr-CH" sz="2170" spc="-1" strike="noStrike">
              <a:solidFill>
                <a:srgbClr val="333333"/>
              </a:solidFill>
              <a:latin typeface="Noto Sans Bold"/>
            </a:endParaRPr>
          </a:p>
          <a:p>
            <a:pPr lvl="4" marL="2160000" indent="-216000">
              <a:spcAft>
                <a:spcPts val="326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CH" sz="2170" spc="-1" strike="noStrike">
                <a:solidFill>
                  <a:srgbClr val="333333"/>
                </a:solidFill>
                <a:latin typeface="Noto Sans Bold"/>
              </a:rPr>
              <a:t>Cinquième niveau de plan</a:t>
            </a:r>
            <a:endParaRPr b="0" lang="fr-CH" sz="2170" spc="-1" strike="noStrike">
              <a:solidFill>
                <a:srgbClr val="333333"/>
              </a:solidFill>
              <a:latin typeface="Noto Sans Bold"/>
            </a:endParaRPr>
          </a:p>
          <a:p>
            <a:pPr lvl="5" marL="2592000" indent="-216000">
              <a:spcAft>
                <a:spcPts val="326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CH" sz="2170" spc="-1" strike="noStrike">
                <a:solidFill>
                  <a:srgbClr val="333333"/>
                </a:solidFill>
                <a:latin typeface="Noto Sans Bold"/>
              </a:rPr>
              <a:t>Sixième niveau de plan</a:t>
            </a:r>
            <a:endParaRPr b="0" lang="fr-CH" sz="2170" spc="-1" strike="noStrike">
              <a:solidFill>
                <a:srgbClr val="333333"/>
              </a:solidFill>
              <a:latin typeface="Noto Sans Bold"/>
            </a:endParaRPr>
          </a:p>
          <a:p>
            <a:pPr lvl="6" marL="3024000" indent="-216000">
              <a:spcAft>
                <a:spcPts val="326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CH" sz="2170" spc="-1" strike="noStrike">
                <a:solidFill>
                  <a:srgbClr val="333333"/>
                </a:solidFill>
                <a:latin typeface="Noto Sans Bold"/>
              </a:rPr>
              <a:t>Septième niveau de plan</a:t>
            </a:r>
            <a:endParaRPr b="0" lang="fr-CH" sz="2170" spc="-1" strike="noStrike">
              <a:solidFill>
                <a:srgbClr val="333333"/>
              </a:solidFill>
              <a:latin typeface="Noto Sans Bold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72080" y="632520"/>
            <a:ext cx="8760600" cy="114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1" lang="fr-CH" sz="3980" spc="-1" strike="noStrike">
                <a:solidFill>
                  <a:srgbClr val="333333"/>
                </a:solidFill>
                <a:latin typeface="Noto Sans Regular"/>
              </a:rPr>
              <a:t>Cliquez pour éditer le format du texte-titre</a:t>
            </a:r>
            <a:endParaRPr b="1" lang="fr-CH" sz="3980" spc="-1" strike="noStrike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072080" y="2314080"/>
            <a:ext cx="8547480" cy="3967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Aft>
                <a:spcPts val="1276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fr-CH" sz="2530" spc="-1" strike="noStrike">
                <a:solidFill>
                  <a:srgbClr val="333333"/>
                </a:solidFill>
                <a:latin typeface="Noto Sans Regular"/>
              </a:rPr>
              <a:t>Cliquez pour éditer le format du plan de texte</a:t>
            </a:r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  <a:p>
            <a:pPr lvl="1" marL="864000" indent="-324000">
              <a:spcAft>
                <a:spcPts val="1023"/>
              </a:spcAft>
              <a:buClr>
                <a:srgbClr val="ef2929"/>
              </a:buClr>
              <a:buSzPct val="75000"/>
              <a:buFont typeface="Symbol" charset="2"/>
              <a:buChar char=""/>
            </a:pPr>
            <a:r>
              <a:rPr b="0" lang="fr-CH" sz="2530" spc="-1" strike="noStrike">
                <a:solidFill>
                  <a:srgbClr val="333333"/>
                </a:solidFill>
                <a:latin typeface="Noto Sans Regular"/>
              </a:rPr>
              <a:t>Second niveau de plan</a:t>
            </a:r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  <a:p>
            <a:pPr lvl="2" marL="1296000" indent="-288000">
              <a:spcAft>
                <a:spcPts val="763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fr-CH" sz="2530" spc="-1" strike="noStrike">
                <a:solidFill>
                  <a:srgbClr val="333333"/>
                </a:solidFill>
                <a:latin typeface="Noto Sans Regular"/>
              </a:rPr>
              <a:t>Troisième niveau de plan</a:t>
            </a:r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  <a:p>
            <a:pPr lvl="3" marL="1728000" indent="-216000">
              <a:spcAft>
                <a:spcPts val="510"/>
              </a:spcAft>
              <a:buClr>
                <a:srgbClr val="ef2929"/>
              </a:buClr>
              <a:buSzPct val="75000"/>
              <a:buFont typeface="Symbol" charset="2"/>
              <a:buChar char=""/>
            </a:pPr>
            <a:r>
              <a:rPr b="0" lang="fr-CH" sz="2530" spc="-1" strike="noStrike">
                <a:solidFill>
                  <a:srgbClr val="333333"/>
                </a:solidFill>
                <a:latin typeface="Noto Sans Regular"/>
              </a:rPr>
              <a:t>Quatrième niveau de plan</a:t>
            </a:r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  <a:p>
            <a:pPr lvl="4" marL="2160000" indent="-216000">
              <a:spcAft>
                <a:spcPts val="255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fr-CH" sz="2530" spc="-1" strike="noStrike">
                <a:solidFill>
                  <a:srgbClr val="333333"/>
                </a:solidFill>
                <a:latin typeface="Noto Sans Regular"/>
              </a:rPr>
              <a:t>Cinquième niveau de plan</a:t>
            </a:r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  <a:p>
            <a:pPr lvl="5" marL="2592000" indent="-216000">
              <a:spcAft>
                <a:spcPts val="255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fr-CH" sz="2530" spc="-1" strike="noStrike">
                <a:solidFill>
                  <a:srgbClr val="333333"/>
                </a:solidFill>
                <a:latin typeface="Noto Sans Regular"/>
              </a:rPr>
              <a:t>Sixième niveau de plan</a:t>
            </a:r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  <a:p>
            <a:pPr lvl="6" marL="3024000" indent="-216000">
              <a:spcAft>
                <a:spcPts val="255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fr-CH" sz="2530" spc="-1" strike="noStrike">
                <a:solidFill>
                  <a:srgbClr val="333333"/>
                </a:solidFill>
                <a:latin typeface="Noto Sans Regular"/>
              </a:rPr>
              <a:t>Septième niveau de plan</a:t>
            </a:r>
            <a:endParaRPr b="0" lang="fr-CH" sz="2530" spc="-1" strike="noStrike">
              <a:solidFill>
                <a:srgbClr val="333333"/>
              </a:solidFill>
              <a:latin typeface="Noto Sans Regular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360000" y="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"/>
          <p:cNvSpPr/>
          <p:nvPr/>
        </p:nvSpPr>
        <p:spPr>
          <a:xfrm>
            <a:off x="360000" y="666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3"/>
          <p:cNvSpPr/>
          <p:nvPr/>
        </p:nvSpPr>
        <p:spPr>
          <a:xfrm>
            <a:off x="360000" y="288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4"/>
          <p:cNvSpPr/>
          <p:nvPr/>
        </p:nvSpPr>
        <p:spPr>
          <a:xfrm>
            <a:off x="360000" y="378000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5"/>
          <p:cNvSpPr/>
          <p:nvPr/>
        </p:nvSpPr>
        <p:spPr>
          <a:xfrm>
            <a:off x="3888000" y="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6"/>
          <p:cNvSpPr/>
          <p:nvPr/>
        </p:nvSpPr>
        <p:spPr>
          <a:xfrm>
            <a:off x="7452000" y="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7"/>
          <p:cNvSpPr/>
          <p:nvPr/>
        </p:nvSpPr>
        <p:spPr>
          <a:xfrm>
            <a:off x="3888000" y="288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8"/>
          <p:cNvSpPr/>
          <p:nvPr/>
        </p:nvSpPr>
        <p:spPr>
          <a:xfrm>
            <a:off x="7452000" y="288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9"/>
          <p:cNvSpPr/>
          <p:nvPr/>
        </p:nvSpPr>
        <p:spPr>
          <a:xfrm>
            <a:off x="3888000" y="378000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10"/>
          <p:cNvSpPr/>
          <p:nvPr/>
        </p:nvSpPr>
        <p:spPr>
          <a:xfrm>
            <a:off x="7452000" y="378000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11"/>
          <p:cNvSpPr/>
          <p:nvPr/>
        </p:nvSpPr>
        <p:spPr>
          <a:xfrm>
            <a:off x="3888000" y="666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12"/>
          <p:cNvSpPr/>
          <p:nvPr/>
        </p:nvSpPr>
        <p:spPr>
          <a:xfrm>
            <a:off x="7452000" y="666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TextShape 13"/>
          <p:cNvSpPr txBox="1"/>
          <p:nvPr/>
        </p:nvSpPr>
        <p:spPr>
          <a:xfrm>
            <a:off x="1060920" y="3181680"/>
            <a:ext cx="13723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des parents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89" name="TextShape 14"/>
          <p:cNvSpPr txBox="1"/>
          <p:nvPr/>
        </p:nvSpPr>
        <p:spPr>
          <a:xfrm>
            <a:off x="4680000" y="3168000"/>
            <a:ext cx="11941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et des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90" name="TextShape 15"/>
          <p:cNvSpPr txBox="1"/>
          <p:nvPr/>
        </p:nvSpPr>
        <p:spPr>
          <a:xfrm>
            <a:off x="8136000" y="3168000"/>
            <a:ext cx="1474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enfants.com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91" name="TextShape 16"/>
          <p:cNvSpPr txBox="1"/>
          <p:nvPr/>
        </p:nvSpPr>
        <p:spPr>
          <a:xfrm>
            <a:off x="1085400" y="6925680"/>
            <a:ext cx="13723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des parents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92" name="TextShape 17"/>
          <p:cNvSpPr txBox="1"/>
          <p:nvPr/>
        </p:nvSpPr>
        <p:spPr>
          <a:xfrm>
            <a:off x="4798440" y="6925680"/>
            <a:ext cx="889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et des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93" name="TextShape 18"/>
          <p:cNvSpPr txBox="1"/>
          <p:nvPr/>
        </p:nvSpPr>
        <p:spPr>
          <a:xfrm>
            <a:off x="8352000" y="6912000"/>
            <a:ext cx="14241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enfants.com</a:t>
            </a:r>
            <a:endParaRPr b="0" lang="fr-CH" sz="1800" spc="-1" strike="noStrike"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 rot="16200000">
            <a:off x="4905000" y="3762360"/>
            <a:ext cx="4392000" cy="588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60000" y="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2"/>
          <p:cNvSpPr/>
          <p:nvPr/>
        </p:nvSpPr>
        <p:spPr>
          <a:xfrm>
            <a:off x="360000" y="666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3"/>
          <p:cNvSpPr/>
          <p:nvPr/>
        </p:nvSpPr>
        <p:spPr>
          <a:xfrm>
            <a:off x="360000" y="288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4"/>
          <p:cNvSpPr/>
          <p:nvPr/>
        </p:nvSpPr>
        <p:spPr>
          <a:xfrm>
            <a:off x="360000" y="378000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5"/>
          <p:cNvSpPr/>
          <p:nvPr/>
        </p:nvSpPr>
        <p:spPr>
          <a:xfrm>
            <a:off x="3888000" y="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6"/>
          <p:cNvSpPr/>
          <p:nvPr/>
        </p:nvSpPr>
        <p:spPr>
          <a:xfrm>
            <a:off x="7452000" y="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7"/>
          <p:cNvSpPr/>
          <p:nvPr/>
        </p:nvSpPr>
        <p:spPr>
          <a:xfrm>
            <a:off x="3888000" y="288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8"/>
          <p:cNvSpPr/>
          <p:nvPr/>
        </p:nvSpPr>
        <p:spPr>
          <a:xfrm>
            <a:off x="7452000" y="288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9"/>
          <p:cNvSpPr/>
          <p:nvPr/>
        </p:nvSpPr>
        <p:spPr>
          <a:xfrm>
            <a:off x="3888000" y="378000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10"/>
          <p:cNvSpPr/>
          <p:nvPr/>
        </p:nvSpPr>
        <p:spPr>
          <a:xfrm>
            <a:off x="7452000" y="378000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11"/>
          <p:cNvSpPr/>
          <p:nvPr/>
        </p:nvSpPr>
        <p:spPr>
          <a:xfrm>
            <a:off x="3888000" y="666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12"/>
          <p:cNvSpPr/>
          <p:nvPr/>
        </p:nvSpPr>
        <p:spPr>
          <a:xfrm>
            <a:off x="7452000" y="666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TextShape 13"/>
          <p:cNvSpPr txBox="1"/>
          <p:nvPr/>
        </p:nvSpPr>
        <p:spPr>
          <a:xfrm>
            <a:off x="4752000" y="3168000"/>
            <a:ext cx="11455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et des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108" name="TextShape 14"/>
          <p:cNvSpPr txBox="1"/>
          <p:nvPr/>
        </p:nvSpPr>
        <p:spPr>
          <a:xfrm>
            <a:off x="1080000" y="6925680"/>
            <a:ext cx="13723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des parents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109" name="TextShape 15"/>
          <p:cNvSpPr txBox="1"/>
          <p:nvPr/>
        </p:nvSpPr>
        <p:spPr>
          <a:xfrm>
            <a:off x="4840920" y="6912000"/>
            <a:ext cx="8024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et des</a:t>
            </a:r>
            <a:endParaRPr b="0" lang="fr-CH" sz="1800" spc="-1" strike="noStrike">
              <a:latin typeface="Arial"/>
            </a:endParaRPr>
          </a:p>
        </p:txBody>
      </p:sp>
      <p:pic>
        <p:nvPicPr>
          <p:cNvPr id="110" name="" descr=""/>
          <p:cNvPicPr/>
          <p:nvPr/>
        </p:nvPicPr>
        <p:blipFill>
          <a:blip r:embed="rId1"/>
          <a:stretch/>
        </p:blipFill>
        <p:spPr>
          <a:xfrm rot="16200000">
            <a:off x="4905000" y="3762360"/>
            <a:ext cx="4392000" cy="588240"/>
          </a:xfrm>
          <a:prstGeom prst="rect">
            <a:avLst/>
          </a:prstGeom>
          <a:ln>
            <a:noFill/>
          </a:ln>
        </p:spPr>
      </p:pic>
      <p:sp>
        <p:nvSpPr>
          <p:cNvPr id="111" name="TextShape 16"/>
          <p:cNvSpPr txBox="1"/>
          <p:nvPr/>
        </p:nvSpPr>
        <p:spPr>
          <a:xfrm>
            <a:off x="1060920" y="3181680"/>
            <a:ext cx="13723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des parents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112" name="TextShape 17"/>
          <p:cNvSpPr txBox="1"/>
          <p:nvPr/>
        </p:nvSpPr>
        <p:spPr>
          <a:xfrm>
            <a:off x="8136000" y="3168000"/>
            <a:ext cx="1474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enfants.com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113" name="TextShape 18"/>
          <p:cNvSpPr txBox="1"/>
          <p:nvPr/>
        </p:nvSpPr>
        <p:spPr>
          <a:xfrm>
            <a:off x="8221680" y="6940080"/>
            <a:ext cx="1474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enfants.com</a:t>
            </a:r>
            <a:endParaRPr b="0" lang="fr-CH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360000" y="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2"/>
          <p:cNvSpPr/>
          <p:nvPr/>
        </p:nvSpPr>
        <p:spPr>
          <a:xfrm>
            <a:off x="360000" y="666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3"/>
          <p:cNvSpPr/>
          <p:nvPr/>
        </p:nvSpPr>
        <p:spPr>
          <a:xfrm>
            <a:off x="360000" y="288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4"/>
          <p:cNvSpPr/>
          <p:nvPr/>
        </p:nvSpPr>
        <p:spPr>
          <a:xfrm>
            <a:off x="360000" y="378000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5"/>
          <p:cNvSpPr/>
          <p:nvPr/>
        </p:nvSpPr>
        <p:spPr>
          <a:xfrm>
            <a:off x="3888000" y="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6"/>
          <p:cNvSpPr/>
          <p:nvPr/>
        </p:nvSpPr>
        <p:spPr>
          <a:xfrm>
            <a:off x="7452000" y="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7"/>
          <p:cNvSpPr/>
          <p:nvPr/>
        </p:nvSpPr>
        <p:spPr>
          <a:xfrm>
            <a:off x="3888000" y="288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8"/>
          <p:cNvSpPr/>
          <p:nvPr/>
        </p:nvSpPr>
        <p:spPr>
          <a:xfrm>
            <a:off x="7452000" y="288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9"/>
          <p:cNvSpPr/>
          <p:nvPr/>
        </p:nvSpPr>
        <p:spPr>
          <a:xfrm>
            <a:off x="3888000" y="378000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10"/>
          <p:cNvSpPr/>
          <p:nvPr/>
        </p:nvSpPr>
        <p:spPr>
          <a:xfrm>
            <a:off x="7452000" y="3780000"/>
            <a:ext cx="2880000" cy="288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11"/>
          <p:cNvSpPr/>
          <p:nvPr/>
        </p:nvSpPr>
        <p:spPr>
          <a:xfrm>
            <a:off x="3888000" y="666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12"/>
          <p:cNvSpPr/>
          <p:nvPr/>
        </p:nvSpPr>
        <p:spPr>
          <a:xfrm>
            <a:off x="7452000" y="6660000"/>
            <a:ext cx="2880000" cy="90000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TextShape 13"/>
          <p:cNvSpPr txBox="1"/>
          <p:nvPr/>
        </p:nvSpPr>
        <p:spPr>
          <a:xfrm>
            <a:off x="936000" y="3168000"/>
            <a:ext cx="1440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des parents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127" name="TextShape 14"/>
          <p:cNvSpPr txBox="1"/>
          <p:nvPr/>
        </p:nvSpPr>
        <p:spPr>
          <a:xfrm>
            <a:off x="4742640" y="3181680"/>
            <a:ext cx="10173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et des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128" name="TextShape 15"/>
          <p:cNvSpPr txBox="1"/>
          <p:nvPr/>
        </p:nvSpPr>
        <p:spPr>
          <a:xfrm>
            <a:off x="8038440" y="3168000"/>
            <a:ext cx="1753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enfants.com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129" name="TextShape 16"/>
          <p:cNvSpPr txBox="1"/>
          <p:nvPr/>
        </p:nvSpPr>
        <p:spPr>
          <a:xfrm>
            <a:off x="1075680" y="6912000"/>
            <a:ext cx="13723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des parents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130" name="TextShape 17"/>
          <p:cNvSpPr txBox="1"/>
          <p:nvPr/>
        </p:nvSpPr>
        <p:spPr>
          <a:xfrm>
            <a:off x="4824000" y="6912000"/>
            <a:ext cx="8024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et des</a:t>
            </a:r>
            <a:endParaRPr b="0" lang="fr-CH" sz="1800" spc="-1" strike="noStrike">
              <a:latin typeface="Arial"/>
            </a:endParaRPr>
          </a:p>
        </p:txBody>
      </p:sp>
      <p:sp>
        <p:nvSpPr>
          <p:cNvPr id="131" name="TextShape 18"/>
          <p:cNvSpPr txBox="1"/>
          <p:nvPr/>
        </p:nvSpPr>
        <p:spPr>
          <a:xfrm>
            <a:off x="8223840" y="6912000"/>
            <a:ext cx="14241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CH" sz="1800" spc="-1" strike="noStrike">
                <a:latin typeface="Arial"/>
              </a:rPr>
              <a:t>enfants.com</a:t>
            </a:r>
            <a:endParaRPr b="0" lang="fr-CH" sz="1800" spc="-1" strike="noStrike">
              <a:latin typeface="Arial"/>
            </a:endParaRPr>
          </a:p>
        </p:txBody>
      </p:sp>
      <p:pic>
        <p:nvPicPr>
          <p:cNvPr id="132" name="" descr=""/>
          <p:cNvPicPr/>
          <p:nvPr/>
        </p:nvPicPr>
        <p:blipFill>
          <a:blip r:embed="rId1"/>
          <a:stretch/>
        </p:blipFill>
        <p:spPr>
          <a:xfrm rot="16200000">
            <a:off x="4905000" y="3762360"/>
            <a:ext cx="4392000" cy="588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Application>LibreOffice/6.3.0.4$Windows_X86_64 LibreOffice_project/057fc023c990d676a43019934386b85b21a9ee99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2020-09-03T09:23:43Z</dcterms:created>
  <dc:creator/>
  <dc:description/>
  <dc:language>fr-CH</dc:language>
  <cp:lastModifiedBy/>
  <cp:lastPrinted>2020-09-03T11:03:25Z</cp:lastPrinted>
  <dcterms:modified xsi:type="dcterms:W3CDTF">2020-12-13T14:13:41Z</dcterms:modified>
  <cp:revision>33</cp:revision>
  <dc:subject/>
  <dc:title>Impress</dc:title>
</cp:coreProperties>
</file>